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5715000" type="screen16x1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134" y="-11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36A68-4B15-4BC2-9EC9-D6C8A50B7AD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3DD36-4939-40AE-933B-4B4ADE9D2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DD36-4939-40AE-933B-4B4ADE9D2A4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778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879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290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463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49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9743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2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2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258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279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8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3"/>
            <a:ext cx="3008313" cy="968375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207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07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532F7-3B87-4056-8DFD-9B264A4C3864}" type="datetimeFigureOut">
              <a:rPr lang="fa-IR" smtClean="0"/>
              <a:pPr/>
              <a:t>12/20/1435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0B0A6-E5A3-4876-B356-00955F2DFE7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605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22000"/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KHODKA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343" t="30477" r="34576" b="43136"/>
          <a:stretch/>
        </p:blipFill>
        <p:spPr bwMode="auto">
          <a:xfrm>
            <a:off x="4059748" y="55061"/>
            <a:ext cx="1347123" cy="71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56683"/>
            <a:ext cx="970460" cy="684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06" y="121196"/>
            <a:ext cx="492254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79512" y="985292"/>
            <a:ext cx="87849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63395" y="720926"/>
            <a:ext cx="81369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11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nd</a:t>
            </a:r>
            <a:r>
              <a:rPr lang="en-US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 International Conference on Urbanism and Spatial </a:t>
            </a:r>
            <a:r>
              <a:rPr lang="en-US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Mobility: Dynamics </a:t>
            </a:r>
            <a:r>
              <a:rPr lang="en-US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of Space; Mobility &amp; Relationality</a:t>
            </a:r>
          </a:p>
        </p:txBody>
      </p:sp>
    </p:spTree>
    <p:extLst>
      <p:ext uri="{BB962C8B-B14F-4D97-AF65-F5344CB8AC3E}">
        <p14:creationId xmlns:p14="http://schemas.microsoft.com/office/powerpoint/2010/main" val="1705457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17</Words>
  <Application>Microsoft Office PowerPoint</Application>
  <PresentationFormat>On-screen Show (16:10)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SaKhiF</dc:creator>
  <cp:lastModifiedBy>arman</cp:lastModifiedBy>
  <cp:revision>11</cp:revision>
  <dcterms:created xsi:type="dcterms:W3CDTF">2014-10-07T05:21:56Z</dcterms:created>
  <dcterms:modified xsi:type="dcterms:W3CDTF">2014-10-14T05:41:54Z</dcterms:modified>
</cp:coreProperties>
</file>