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3"/>
  </p:notesMasterIdLst>
  <p:sldIdLst>
    <p:sldId id="259" r:id="rId2"/>
  </p:sldIdLst>
  <p:sldSz cx="9144000" cy="5715000" type="screen16x10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>
        <p:scale>
          <a:sx n="80" d="100"/>
          <a:sy n="80" d="100"/>
        </p:scale>
        <p:origin x="-1134" y="-114"/>
      </p:cViewPr>
      <p:guideLst>
        <p:guide orient="horz" pos="180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436A68-4B15-4BC2-9EC9-D6C8A50B7AD2}" type="datetimeFigureOut">
              <a:rPr lang="en-US" smtClean="0"/>
              <a:t>10/14/2014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A3DD36-4939-40AE-933B-4B4ADE9D2A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215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A3DD36-4939-40AE-933B-4B4ADE9D2A43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6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532F7-3B87-4056-8DFD-9B264A4C3864}" type="datetimeFigureOut">
              <a:rPr lang="fa-IR" smtClean="0"/>
              <a:pPr/>
              <a:t>12/20/1435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0B0A6-E5A3-4876-B356-00955F2DFE79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6177818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532F7-3B87-4056-8DFD-9B264A4C3864}" type="datetimeFigureOut">
              <a:rPr lang="fa-IR" smtClean="0"/>
              <a:pPr/>
              <a:t>12/20/1435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0B0A6-E5A3-4876-B356-00955F2DFE79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4487902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866"/>
            <a:ext cx="2057400" cy="487627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866"/>
            <a:ext cx="6019800" cy="487627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532F7-3B87-4056-8DFD-9B264A4C3864}" type="datetimeFigureOut">
              <a:rPr lang="fa-IR" smtClean="0"/>
              <a:pPr/>
              <a:t>12/20/1435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0B0A6-E5A3-4876-B356-00955F2DFE79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8829035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532F7-3B87-4056-8DFD-9B264A4C3864}" type="datetimeFigureOut">
              <a:rPr lang="fa-IR" smtClean="0"/>
              <a:pPr/>
              <a:t>12/20/1435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0B0A6-E5A3-4876-B356-00955F2DFE79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6746331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8"/>
            <a:ext cx="7772400" cy="1135063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532F7-3B87-4056-8DFD-9B264A4C3864}" type="datetimeFigureOut">
              <a:rPr lang="fa-IR" smtClean="0"/>
              <a:pPr/>
              <a:t>12/20/1435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0B0A6-E5A3-4876-B356-00955F2DFE79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384920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532F7-3B87-4056-8DFD-9B264A4C3864}" type="datetimeFigureOut">
              <a:rPr lang="fa-IR" smtClean="0"/>
              <a:pPr/>
              <a:t>12/20/1435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0B0A6-E5A3-4876-B356-00955F2DFE79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7974305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2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279262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532F7-3B87-4056-8DFD-9B264A4C3864}" type="datetimeFigureOut">
              <a:rPr lang="fa-IR" smtClean="0"/>
              <a:pPr/>
              <a:t>12/20/1435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0B0A6-E5A3-4876-B356-00955F2DFE79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7425881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532F7-3B87-4056-8DFD-9B264A4C3864}" type="datetimeFigureOut">
              <a:rPr lang="fa-IR" smtClean="0"/>
              <a:pPr/>
              <a:t>12/20/1435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0B0A6-E5A3-4876-B356-00955F2DFE79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6627934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532F7-3B87-4056-8DFD-9B264A4C3864}" type="datetimeFigureOut">
              <a:rPr lang="fa-IR" smtClean="0"/>
              <a:pPr/>
              <a:t>12/20/1435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0B0A6-E5A3-4876-B356-00955F2DFE79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696866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3" y="227543"/>
            <a:ext cx="3008313" cy="968375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3" y="1195918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532F7-3B87-4056-8DFD-9B264A4C3864}" type="datetimeFigureOut">
              <a:rPr lang="fa-IR" smtClean="0"/>
              <a:pPr/>
              <a:t>12/20/1435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0B0A6-E5A3-4876-B356-00955F2DFE79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612077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532F7-3B87-4056-8DFD-9B264A4C3864}" type="datetimeFigureOut">
              <a:rPr lang="fa-IR" smtClean="0"/>
              <a:pPr/>
              <a:t>12/20/1435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0B0A6-E5A3-4876-B356-00955F2DFE79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6407366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5296960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5532F7-3B87-4056-8DFD-9B264A4C3864}" type="datetimeFigureOut">
              <a:rPr lang="fa-IR" smtClean="0"/>
              <a:pPr/>
              <a:t>12/20/1435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296960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5296960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50B0A6-E5A3-4876-B356-00955F2DFE79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2060517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a-IR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microsoft.com/office/2007/relationships/hdphoto" Target="../media/hdphoto1.wdp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alphaModFix amt="22000"/>
            <a:lum/>
          </a:blip>
          <a:srcRect/>
          <a:stretch>
            <a:fillRect t="-28000" b="-2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:\KHODKAR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19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0343" t="30477" r="34576" b="43136"/>
          <a:stretch/>
        </p:blipFill>
        <p:spPr bwMode="auto">
          <a:xfrm>
            <a:off x="4059748" y="55061"/>
            <a:ext cx="1347123" cy="7142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156683"/>
            <a:ext cx="970460" cy="6845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906" y="121196"/>
            <a:ext cx="492254" cy="7200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Straight Connector 6"/>
          <p:cNvCxnSpPr/>
          <p:nvPr/>
        </p:nvCxnSpPr>
        <p:spPr>
          <a:xfrm>
            <a:off x="179512" y="985292"/>
            <a:ext cx="8784976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263395" y="720926"/>
            <a:ext cx="8136904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0">
              <a:spcBef>
                <a:spcPct val="50000"/>
              </a:spcBef>
            </a:pPr>
            <a:r>
              <a:rPr lang="en-US" altLang="en-US" sz="1100" b="1" dirty="0">
                <a:solidFill>
                  <a:schemeClr val="tx1">
                    <a:lumMod val="65000"/>
                    <a:lumOff val="35000"/>
                  </a:schemeClr>
                </a:solidFill>
                <a:cs typeface="Times New Roman" panose="02020603050405020304" pitchFamily="18" charset="0"/>
              </a:rPr>
              <a:t>2</a:t>
            </a:r>
            <a:r>
              <a:rPr lang="en-US" altLang="en-US" sz="1100" b="1" baseline="30000" dirty="0">
                <a:solidFill>
                  <a:schemeClr val="tx1">
                    <a:lumMod val="65000"/>
                    <a:lumOff val="35000"/>
                  </a:schemeClr>
                </a:solidFill>
                <a:cs typeface="Times New Roman" panose="02020603050405020304" pitchFamily="18" charset="0"/>
              </a:rPr>
              <a:t>nd</a:t>
            </a:r>
            <a:r>
              <a:rPr lang="en-US" altLang="en-US" sz="1100" b="1" dirty="0">
                <a:solidFill>
                  <a:schemeClr val="tx1">
                    <a:lumMod val="65000"/>
                    <a:lumOff val="35000"/>
                  </a:schemeClr>
                </a:solidFill>
                <a:cs typeface="Times New Roman" panose="02020603050405020304" pitchFamily="18" charset="0"/>
              </a:rPr>
              <a:t> International Conference on Urbanism and Spatial </a:t>
            </a:r>
            <a:r>
              <a:rPr lang="en-US" altLang="en-US" sz="1100" b="1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Times New Roman" panose="02020603050405020304" pitchFamily="18" charset="0"/>
              </a:rPr>
              <a:t>Mobility: Dynamics </a:t>
            </a:r>
            <a:r>
              <a:rPr lang="en-US" altLang="en-US" sz="1100" b="1" dirty="0">
                <a:solidFill>
                  <a:schemeClr val="tx1">
                    <a:lumMod val="65000"/>
                    <a:lumOff val="35000"/>
                  </a:schemeClr>
                </a:solidFill>
                <a:cs typeface="Times New Roman" panose="02020603050405020304" pitchFamily="18" charset="0"/>
              </a:rPr>
              <a:t>of Space; Mobility &amp; Relationality</a:t>
            </a:r>
          </a:p>
        </p:txBody>
      </p:sp>
    </p:spTree>
    <p:extLst>
      <p:ext uri="{BB962C8B-B14F-4D97-AF65-F5344CB8AC3E}">
        <p14:creationId xmlns:p14="http://schemas.microsoft.com/office/powerpoint/2010/main" val="17054578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328</TotalTime>
  <Words>17</Words>
  <Application>Microsoft Office PowerPoint</Application>
  <PresentationFormat>On-screen Show (16:10)</PresentationFormat>
  <Paragraphs>2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SaKhiF</dc:creator>
  <cp:lastModifiedBy>arman</cp:lastModifiedBy>
  <cp:revision>11</cp:revision>
  <dcterms:created xsi:type="dcterms:W3CDTF">2014-10-07T05:21:56Z</dcterms:created>
  <dcterms:modified xsi:type="dcterms:W3CDTF">2014-10-14T05:41:54Z</dcterms:modified>
</cp:coreProperties>
</file>